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giới thiệu" id="{9DAB83ED-CEB5-4223-AECF-D551A4046575}">
          <p14:sldIdLst>
            <p14:sldId id="256"/>
            <p14:sldId id="257"/>
          </p14:sldIdLst>
        </p14:section>
        <p14:section name="Phần 1" id="{8EFA4636-8031-4D6A-81E0-9FAF6707E48B}">
          <p14:sldIdLst>
            <p14:sldId id="258"/>
          </p14:sldIdLst>
        </p14:section>
        <p14:section name="Phần 2" id="{2C6020AD-AB0D-4DC3-B8C4-D1FD744D0547}">
          <p14:sldIdLst>
            <p14:sldId id="271"/>
            <p14:sldId id="272"/>
            <p14:sldId id="273"/>
            <p14:sldId id="274"/>
          </p14:sldIdLst>
        </p14:section>
        <p14:section name="Phần 3" id="{F37F1F57-98FD-48B3-A08A-C206774465E3}">
          <p14:sldIdLst>
            <p14:sldId id="275"/>
            <p14:sldId id="276"/>
          </p14:sldIdLst>
        </p14:section>
        <p14:section name="Phần 4" id="{F664678F-C9D8-4D56-BCFE-505F91C7BFD9}">
          <p14:sldIdLst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Phần 5" id="{4FBEA97B-0044-440B-8B4B-A772DC59A451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329" autoAdjust="0"/>
  </p:normalViewPr>
  <p:slideViewPr>
    <p:cSldViewPr snapToGrid="0">
      <p:cViewPr varScale="1">
        <p:scale>
          <a:sx n="57" d="100"/>
          <a:sy n="57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86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EC031-6AFD-4FB4-A593-379F2D80BCD3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B15D-FC79-48DA-A9E3-DE079276A71D}" type="par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C571A-D3EC-42D9-800D-A95FC2BAFFDC}" type="sib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Audio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Video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E6502CF0-370C-48A0-81A5-7711F4398821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slide (Transitions)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55CB9-D8CC-44AA-8C76-5C068ABA2714}" type="parTrans" cxnId="{B9BD0617-3B68-4D72-8B30-2D96DB3CB12C}">
      <dgm:prSet/>
      <dgm:spPr/>
      <dgm:t>
        <a:bodyPr/>
        <a:lstStyle/>
        <a:p>
          <a:endParaRPr lang="en-US" sz="2600"/>
        </a:p>
      </dgm:t>
    </dgm:pt>
    <dgm:pt modelId="{5911B5D4-8127-488A-8AF2-386F6FA00F02}" type="sibTrans" cxnId="{B9BD0617-3B68-4D72-8B30-2D96DB3CB12C}">
      <dgm:prSet/>
      <dgm:spPr/>
      <dgm:t>
        <a:bodyPr/>
        <a:lstStyle/>
        <a:p>
          <a:endParaRPr lang="en-US" sz="2600"/>
        </a:p>
      </dgm:t>
    </dgm:pt>
    <dgm:pt modelId="{446DD74A-6A2B-45DE-95F7-A97ECEC48D4F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7F52-69BA-42DC-A074-01A42DCE9AD9}" type="parTrans" cxnId="{1C7F8E75-9777-4E8A-91E2-21753F47DA4C}">
      <dgm:prSet/>
      <dgm:spPr/>
      <dgm:t>
        <a:bodyPr/>
        <a:lstStyle/>
        <a:p>
          <a:endParaRPr lang="en-US"/>
        </a:p>
      </dgm:t>
    </dgm:pt>
    <dgm:pt modelId="{A5721407-19E0-49EF-887D-715490C5DCCC}" type="sibTrans" cxnId="{1C7F8E75-9777-4E8A-91E2-21753F47DA4C}">
      <dgm:prSet/>
      <dgm:spPr/>
      <dgm:t>
        <a:bodyPr/>
        <a:lstStyle/>
        <a:p>
          <a:endParaRPr lang="en-US"/>
        </a:p>
      </dgm:t>
    </dgm:pt>
    <dgm:pt modelId="{96E34CAE-31A8-43B1-8F76-AC1B7946964E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(Animations)</a:t>
          </a:r>
          <a:endParaRPr lang="en-US" sz="1200" dirty="0"/>
        </a:p>
      </dgm:t>
    </dgm:pt>
    <dgm:pt modelId="{E764D62A-E434-4FCB-8193-C3BE06AB06D9}" type="parTrans" cxnId="{B4DC8672-4E25-4F6B-B2B6-7B28FB47868C}">
      <dgm:prSet/>
      <dgm:spPr/>
      <dgm:t>
        <a:bodyPr/>
        <a:lstStyle/>
        <a:p>
          <a:endParaRPr lang="en-US"/>
        </a:p>
      </dgm:t>
    </dgm:pt>
    <dgm:pt modelId="{54A05395-954C-4397-B149-766303511548}" type="sibTrans" cxnId="{B4DC8672-4E25-4F6B-B2B6-7B28FB47868C}">
      <dgm:prSet/>
      <dgm:spPr/>
      <dgm:t>
        <a:bodyPr/>
        <a:lstStyle/>
        <a:p>
          <a:endParaRPr lang="en-US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4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4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4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4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B59-42B7-4CB5-BBC2-5C87C0142357}" type="pres">
      <dgm:prSet presAssocID="{6B87456B-018E-4576-A671-C7E9AA915832}" presName="spacing" presStyleCnt="0"/>
      <dgm:spPr/>
    </dgm:pt>
    <dgm:pt modelId="{8B53C0F2-E176-4E3C-BAAA-2F9E49C5AD75}" type="pres">
      <dgm:prSet presAssocID="{9F8EC031-6AFD-4FB4-A593-379F2D80BCD3}" presName="linNode" presStyleCnt="0"/>
      <dgm:spPr/>
    </dgm:pt>
    <dgm:pt modelId="{C4BE91D6-1EE0-4E4D-BB69-9D57C2B1C5BB}" type="pres">
      <dgm:prSet presAssocID="{9F8EC031-6AFD-4FB4-A593-379F2D80BCD3}" presName="parentShp" presStyleLbl="node1" presStyleIdx="2" presStyleCnt="4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1AA31-A224-4AD6-B808-B71955D10EF6}" type="pres">
      <dgm:prSet presAssocID="{9F8EC031-6AFD-4FB4-A593-379F2D80BCD3}" presName="childShp" presStyleLbl="bgAccFollowNode1" presStyleIdx="2" presStyleCnt="4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8A1B5-A910-411B-91E4-45E026A841B1}" type="pres">
      <dgm:prSet presAssocID="{46AC571A-D3EC-42D9-800D-A95FC2BAFFDC}" presName="spacing" presStyleCnt="0"/>
      <dgm:spPr/>
    </dgm:pt>
    <dgm:pt modelId="{98076669-E83C-4516-9099-43A0654CEB41}" type="pres">
      <dgm:prSet presAssocID="{446DD74A-6A2B-45DE-95F7-A97ECEC48D4F}" presName="linNode" presStyleCnt="0"/>
      <dgm:spPr/>
    </dgm:pt>
    <dgm:pt modelId="{D95AC4A5-B2F0-43FF-A2C6-9AD3DFC0D103}" type="pres">
      <dgm:prSet presAssocID="{446DD74A-6A2B-45DE-95F7-A97ECEC48D4F}" presName="parentShp" presStyleLbl="node1" presStyleIdx="3" presStyleCnt="4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8D4E5-DCEB-468A-8357-9D1F4422E58B}" type="pres">
      <dgm:prSet presAssocID="{446DD74A-6A2B-45DE-95F7-A97ECEC48D4F}" presName="childShp" presStyleLbl="bgAccFollowNode1" presStyleIdx="3" presStyleCnt="4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5B1F1B9A-0292-4779-ADFA-6CD1781FFAD5}" type="presOf" srcId="{9F8EC031-6AFD-4FB4-A593-379F2D80BCD3}" destId="{C4BE91D6-1EE0-4E4D-BB69-9D57C2B1C5BB}" srcOrd="0" destOrd="0" presId="urn:microsoft.com/office/officeart/2005/8/layout/vList6"/>
    <dgm:cxn modelId="{B4646CF1-49B2-47B1-82D5-ECAE5CB1C956}" srcId="{EA30E311-3EC5-4EA4-9119-630F7F098399}" destId="{9F8EC031-6AFD-4FB4-A593-379F2D80BCD3}" srcOrd="2" destOrd="0" parTransId="{F071B15D-FC79-48DA-A9E3-DE079276A71D}" sibTransId="{46AC571A-D3EC-42D9-800D-A95FC2BAFFDC}"/>
    <dgm:cxn modelId="{B4DC8672-4E25-4F6B-B2B6-7B28FB47868C}" srcId="{446DD74A-6A2B-45DE-95F7-A97ECEC48D4F}" destId="{96E34CAE-31A8-43B1-8F76-AC1B7946964E}" srcOrd="0" destOrd="0" parTransId="{E764D62A-E434-4FCB-8193-C3BE06AB06D9}" sibTransId="{54A05395-954C-4397-B149-766303511548}"/>
    <dgm:cxn modelId="{B9BD0617-3B68-4D72-8B30-2D96DB3CB12C}" srcId="{9F8EC031-6AFD-4FB4-A593-379F2D80BCD3}" destId="{E6502CF0-370C-48A0-81A5-7711F4398821}" srcOrd="0" destOrd="0" parTransId="{F4F55CB9-D8CC-44AA-8C76-5C068ABA2714}" sibTransId="{5911B5D4-8127-488A-8AF2-386F6FA00F02}"/>
    <dgm:cxn modelId="{E6020B73-1CB9-4A5A-9851-DA22011073D2}" type="presOf" srcId="{96E34CAE-31A8-43B1-8F76-AC1B7946964E}" destId="{3058D4E5-DCEB-468A-8357-9D1F4422E58B}" srcOrd="0" destOrd="0" presId="urn:microsoft.com/office/officeart/2005/8/layout/vList6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721925E3-F9BB-4C9D-AD33-0178D0787B07}" type="presOf" srcId="{446DD74A-6A2B-45DE-95F7-A97ECEC48D4F}" destId="{D95AC4A5-B2F0-43FF-A2C6-9AD3DFC0D103}" srcOrd="0" destOrd="0" presId="urn:microsoft.com/office/officeart/2005/8/layout/vList6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1C7F8E75-9777-4E8A-91E2-21753F47DA4C}" srcId="{EA30E311-3EC5-4EA4-9119-630F7F098399}" destId="{446DD74A-6A2B-45DE-95F7-A97ECEC48D4F}" srcOrd="3" destOrd="0" parTransId="{BC307F52-69BA-42DC-A074-01A42DCE9AD9}" sibTransId="{A5721407-19E0-49EF-887D-715490C5DCCC}"/>
    <dgm:cxn modelId="{C55965AA-B89F-4DF2-A8D0-2601B3B808EA}" type="presOf" srcId="{E6502CF0-370C-48A0-81A5-7711F4398821}" destId="{10C1AA31-A224-4AD6-B808-B71955D10EF6}" srcOrd="0" destOrd="0" presId="urn:microsoft.com/office/officeart/2005/8/layout/vList6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  <dgm:cxn modelId="{5C653A86-FD05-43FB-859A-7C1B9F149FA5}" type="presParOf" srcId="{C7FCA99D-86B9-4352-9213-2FB0ECF0628B}" destId="{B0473B59-42B7-4CB5-BBC2-5C87C0142357}" srcOrd="3" destOrd="0" presId="urn:microsoft.com/office/officeart/2005/8/layout/vList6"/>
    <dgm:cxn modelId="{2169B5CB-898A-4C20-A296-8B19AB9CC95C}" type="presParOf" srcId="{C7FCA99D-86B9-4352-9213-2FB0ECF0628B}" destId="{8B53C0F2-E176-4E3C-BAAA-2F9E49C5AD75}" srcOrd="4" destOrd="0" presId="urn:microsoft.com/office/officeart/2005/8/layout/vList6"/>
    <dgm:cxn modelId="{DB420F1E-FE54-434B-84D0-571493FB7E02}" type="presParOf" srcId="{8B53C0F2-E176-4E3C-BAAA-2F9E49C5AD75}" destId="{C4BE91D6-1EE0-4E4D-BB69-9D57C2B1C5BB}" srcOrd="0" destOrd="0" presId="urn:microsoft.com/office/officeart/2005/8/layout/vList6"/>
    <dgm:cxn modelId="{AD563D8E-2133-423D-9966-73C402BA2C6E}" type="presParOf" srcId="{8B53C0F2-E176-4E3C-BAAA-2F9E49C5AD75}" destId="{10C1AA31-A224-4AD6-B808-B71955D10EF6}" srcOrd="1" destOrd="0" presId="urn:microsoft.com/office/officeart/2005/8/layout/vList6"/>
    <dgm:cxn modelId="{B6056692-45BE-4547-854E-7BCB9075F1F7}" type="presParOf" srcId="{C7FCA99D-86B9-4352-9213-2FB0ECF0628B}" destId="{5DE8A1B5-A910-411B-91E4-45E026A841B1}" srcOrd="5" destOrd="0" presId="urn:microsoft.com/office/officeart/2005/8/layout/vList6"/>
    <dgm:cxn modelId="{FFB5DB51-F42A-4D0A-A539-8919F754A83E}" type="presParOf" srcId="{C7FCA99D-86B9-4352-9213-2FB0ECF0628B}" destId="{98076669-E83C-4516-9099-43A0654CEB41}" srcOrd="6" destOrd="0" presId="urn:microsoft.com/office/officeart/2005/8/layout/vList6"/>
    <dgm:cxn modelId="{A9392187-03ED-4EA9-904B-8E65E5CBD9DC}" type="presParOf" srcId="{98076669-E83C-4516-9099-43A0654CEB41}" destId="{D95AC4A5-B2F0-43FF-A2C6-9AD3DFC0D103}" srcOrd="0" destOrd="0" presId="urn:microsoft.com/office/officeart/2005/8/layout/vList6"/>
    <dgm:cxn modelId="{64722D2C-B9EC-4525-954D-593AE7DA763F}" type="presParOf" srcId="{98076669-E83C-4516-9099-43A0654CEB41}" destId="{3058D4E5-DCEB-468A-8357-9D1F4422E58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26533-136C-4518-AC3D-F92DFD174A4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8D34-C20C-4FE6-AAC2-090C025A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C</a:t>
            </a:r>
            <a:r>
              <a:rPr lang="vi-VN" dirty="0" smtClean="0"/>
              <a:t>ác kỹ năng nâng cấp bài trình chiếu như thêm Audio, Video Media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</a:t>
            </a:r>
            <a:r>
              <a:rPr lang="vi-VN" dirty="0" smtClean="0"/>
              <a:t>én và tối ưu các đối tượng đa phương tiện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</a:t>
            </a:r>
            <a:r>
              <a:rPr lang="vi-VN" dirty="0" smtClean="0"/>
              <a:t>ác kỹ năng sử dụng các hiệu ứng chuyển đổi và các hiệu ứng hoạt hình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Á</a:t>
            </a:r>
            <a:r>
              <a:rPr lang="vi-VN" dirty="0" smtClean="0"/>
              <a:t>p dụng các hiệu ứng cho các thành phần trong trang trình chiếu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A8D34-C20C-4FE6-AAC2-090C025A85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7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9595" y="1738252"/>
            <a:ext cx="8016213" cy="1303438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595" y="3367676"/>
            <a:ext cx="7946143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08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9347200" cy="711200"/>
          </a:xfrm>
        </p:spPr>
        <p:txBody>
          <a:bodyPr/>
          <a:lstStyle>
            <a:lvl1pPr>
              <a:defRPr b="0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498600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D88F3B72-A8A2-4C39-89FC-2EFA44C82B7F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07117B95-786A-4F55-AC3B-B8A4C62DEF3C}" type="datetime1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9CA72FD6-7104-4E00-B7D7-790A5AA0E36E}" type="datetime1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04E8209-4DB3-4352-A18C-3CB0FC97D9FF}" type="datetime1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7409" y="6324599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141117"/>
            <a:ext cx="10972800" cy="4989737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solidFill>
                  <a:schemeClr val="tx1"/>
                </a:solidFill>
                <a:latin typeface="+mn-lt"/>
                <a:cs typeface="Segoe Light"/>
              </a:defRPr>
            </a:lvl1pPr>
            <a:lvl2pPr marL="1066773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latin typeface="+mn-lt"/>
                <a:cs typeface="Segoe Light"/>
              </a:defRPr>
            </a:lvl2pPr>
            <a:lvl3pPr marL="1676358" indent="-457189">
              <a:buClr>
                <a:srgbClr val="0081C4"/>
              </a:buClr>
              <a:buSzPct val="70000"/>
              <a:buFont typeface="Wingdings" charset="2"/>
              <a:buChar char="§"/>
              <a:defRPr sz="2400">
                <a:latin typeface="+mn-lt"/>
                <a:cs typeface="Segoe Light"/>
              </a:defRPr>
            </a:lvl3pPr>
            <a:lvl4pPr marL="2209745" indent="-380990">
              <a:buClr>
                <a:srgbClr val="0081C4"/>
              </a:buClr>
              <a:buSzPct val="70000"/>
              <a:buFont typeface="Wingdings" charset="2"/>
              <a:buChar char="§"/>
              <a:defRPr sz="2133">
                <a:latin typeface="+mn-lt"/>
                <a:cs typeface="Segoe Light"/>
              </a:defRPr>
            </a:lvl4pPr>
            <a:lvl5pPr marL="2819330" indent="-380990">
              <a:buClr>
                <a:srgbClr val="0081C4"/>
              </a:buClr>
              <a:buSzPct val="70000"/>
              <a:buFont typeface="Wingdings" charset="2"/>
              <a:buChar char="§"/>
              <a:defRPr sz="1867">
                <a:latin typeface="+mn-lt"/>
                <a:cs typeface="Segoe 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24600"/>
            <a:ext cx="2844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fld id="{2E1001B6-02F9-430C-890C-3D9D70E6E359}" type="datetime1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24600"/>
            <a:ext cx="3860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87409" y="6324600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rgbClr val="898989"/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483F-6B1E-4E94-A54B-F778A1F8D92F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35200" y="381000"/>
            <a:ext cx="975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307" y="245368"/>
            <a:ext cx="1637732" cy="87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96912"/>
            <a:ext cx="1252810" cy="87937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2207F3D-4E27-4D0D-BA60-669A889DE825}" type="datetime1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148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86726" y="4254369"/>
            <a:ext cx="8016213" cy="1303438"/>
          </a:xfrm>
        </p:spPr>
        <p:txBody>
          <a:bodyPr/>
          <a:lstStyle/>
          <a:p>
            <a:pPr algn="l"/>
            <a:r>
              <a:rPr lang="en-US" dirty="0" smtClean="0"/>
              <a:t>MICROSOFT POWERPOINT 2013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6726" y="5325795"/>
            <a:ext cx="7946143" cy="914400"/>
          </a:xfrm>
        </p:spPr>
        <p:txBody>
          <a:bodyPr/>
          <a:lstStyle/>
          <a:p>
            <a:pPr algn="l"/>
            <a:r>
              <a:rPr lang="en-US" b="1" dirty="0" smtClean="0"/>
              <a:t> </a:t>
            </a:r>
            <a:r>
              <a:rPr lang="en-US" b="1" dirty="0" err="1"/>
              <a:t>Bài</a:t>
            </a:r>
            <a:r>
              <a:rPr lang="en-US" b="1" dirty="0"/>
              <a:t> 6: </a:t>
            </a:r>
            <a:r>
              <a:rPr lang="en-US" b="1" dirty="0" err="1"/>
              <a:t>Nâng</a:t>
            </a:r>
            <a:r>
              <a:rPr lang="en-US" b="1" dirty="0"/>
              <a:t> </a:t>
            </a:r>
            <a:r>
              <a:rPr lang="en-US" b="1" dirty="0" err="1"/>
              <a:t>cấp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 smtClean="0"/>
              <a:t>chiếu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281684" y="292650"/>
            <a:ext cx="4367283" cy="4250550"/>
            <a:chOff x="5281684" y="292650"/>
            <a:chExt cx="4367283" cy="42505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81684" y="4336257"/>
              <a:ext cx="436728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896" l="1092" r="97516">
                          <a14:foregroundMark x1="40806" y1="35051" x2="61114" y2="3023"/>
                          <a14:foregroundMark x1="34858" y1="33908" x2="8809" y2="6646"/>
                          <a14:foregroundMark x1="33973" y1="40961" x2="8809" y2="67758"/>
                        </a14:backgroundRemoval>
                      </a14:imgEffect>
                    </a14:imgLayer>
                  </a14:imgProps>
                </a:ext>
              </a:extLst>
            </a:blip>
            <a:srcRect r="1366"/>
            <a:stretch/>
          </p:blipFill>
          <p:spPr>
            <a:xfrm>
              <a:off x="5296557" y="292650"/>
              <a:ext cx="4315968" cy="42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04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8" y="1092200"/>
            <a:ext cx="7715536" cy="5264151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(Animations</a:t>
            </a:r>
            <a:r>
              <a:rPr lang="en-US" dirty="0" smtClean="0"/>
              <a:t>)</a:t>
            </a:r>
          </a:p>
          <a:p>
            <a:pPr marL="660413" lvl="1" indent="-457200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Animation</a:t>
            </a:r>
          </a:p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vi-VN" dirty="0"/>
              <a:t>Áp dụng Animation cho các đối </a:t>
            </a:r>
            <a:r>
              <a:rPr lang="vi-VN" dirty="0" smtClean="0"/>
              <a:t>tượng</a:t>
            </a:r>
            <a:endParaRPr lang="en-US" dirty="0" smtClean="0"/>
          </a:p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vi-VN" dirty="0"/>
              <a:t>Thêm Animation cho đối tượng đã áp dụng một hiệu ứng Animation.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AF6DB-5E1C-4221-91F4-6F684195AF7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MOS PowerPoint 2013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859FE-66E9-4C28-8968-9D70F0C324B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66" y="2965896"/>
            <a:ext cx="3808685" cy="339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544" y="1498127"/>
            <a:ext cx="3130856" cy="485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7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7" y="1092200"/>
            <a:ext cx="11223011" cy="5264151"/>
          </a:xfrm>
        </p:spPr>
        <p:txBody>
          <a:bodyPr/>
          <a:lstStyle/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vi-VN" dirty="0"/>
              <a:t>Sử dụng đường di chuyển cho các đối tượng Animation (Motion Path Animations</a:t>
            </a:r>
            <a:r>
              <a:rPr lang="vi-VN" dirty="0" smtClean="0"/>
              <a:t>)</a:t>
            </a:r>
            <a:endParaRPr lang="en-US" dirty="0" smtClean="0"/>
          </a:p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vi-VN" dirty="0"/>
              <a:t>Hiệu chỉnh chiều cao và chiều dài đường di chuyển của hiệu ứng hoạt hình được </a:t>
            </a:r>
            <a:r>
              <a:rPr lang="vi-VN" dirty="0" smtClean="0"/>
              <a:t>chọn</a:t>
            </a:r>
            <a:endParaRPr lang="en-US" dirty="0" smtClean="0"/>
          </a:p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vi-VN" dirty="0"/>
              <a:t>Thay đổi hình dạng đường dẫn của một hiệu ứng hoạt hình được </a:t>
            </a:r>
            <a:r>
              <a:rPr lang="vi-VN" dirty="0" smtClean="0"/>
              <a:t>chọn</a:t>
            </a:r>
            <a:endParaRPr lang="en-US" dirty="0" smtClean="0"/>
          </a:p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vi-VN" dirty="0"/>
              <a:t>Xoay đường dẫn của hiệu ứng hoạt hình được chọn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AF6DB-5E1C-4221-91F4-6F684195AF7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MOS PowerPoint 2013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859FE-66E9-4C28-8968-9D70F0C324B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09" y="3724275"/>
            <a:ext cx="3517986" cy="244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114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3773" y="1351128"/>
            <a:ext cx="11655189" cy="5005223"/>
          </a:xfrm>
        </p:spPr>
        <p:txBody>
          <a:bodyPr/>
          <a:lstStyle/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vi-VN" dirty="0"/>
              <a:t>Hiệu chỉnh chiều cao và chiều dài đường di chuyển của hiệu ứng hoạt hình được </a:t>
            </a:r>
            <a:r>
              <a:rPr lang="vi-VN" dirty="0" smtClean="0"/>
              <a:t>chọn</a:t>
            </a:r>
            <a:endParaRPr lang="en-US" dirty="0" smtClean="0"/>
          </a:p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vi-VN" dirty="0"/>
              <a:t>Thay đổi hình dạng đường dẫn của một hiệu ứng hoạt hình được </a:t>
            </a:r>
            <a:r>
              <a:rPr lang="vi-VN" dirty="0" smtClean="0"/>
              <a:t>chọn</a:t>
            </a:r>
            <a:endParaRPr lang="en-US" dirty="0" smtClean="0"/>
          </a:p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vi-VN" dirty="0"/>
              <a:t>Xoay đường dẫn của hiệu ứng hoạt hình được </a:t>
            </a:r>
            <a:r>
              <a:rPr lang="vi-VN" dirty="0" smtClean="0"/>
              <a:t>chọn</a:t>
            </a:r>
            <a:endParaRPr lang="en-US" dirty="0" smtClean="0"/>
          </a:p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vi-VN" dirty="0"/>
              <a:t>Thay đổi vị trí bắt đầu và vị trí kết thúc của đường di chuyển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AF6DB-5E1C-4221-91F4-6F684195AF7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MOS PowerPoint 2013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859FE-66E9-4C28-8968-9D70F0C324B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359" y="3150944"/>
            <a:ext cx="3192247" cy="320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42" y="3150944"/>
            <a:ext cx="3049516" cy="313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2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7" y="1092200"/>
            <a:ext cx="7416803" cy="5417782"/>
          </a:xfrm>
        </p:spPr>
        <p:txBody>
          <a:bodyPr/>
          <a:lstStyle/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vi-VN" dirty="0"/>
              <a:t>Thay đổi tùy chọn của một hiệu ứng </a:t>
            </a:r>
            <a:r>
              <a:rPr lang="vi-VN" dirty="0" smtClean="0"/>
              <a:t>Animation</a:t>
            </a:r>
            <a:endParaRPr lang="en-US" dirty="0" smtClean="0"/>
          </a:p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vi-VN" dirty="0"/>
              <a:t>Thay đổi thứ tự của hiệu ứng Animation được </a:t>
            </a:r>
            <a:r>
              <a:rPr lang="vi-VN" dirty="0" smtClean="0"/>
              <a:t>chọn</a:t>
            </a:r>
            <a:endParaRPr lang="en-US" dirty="0" smtClean="0"/>
          </a:p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Animation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AF6DB-5E1C-4221-91F4-6F684195AF7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MOS PowerPoint 2013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859FE-66E9-4C28-8968-9D70F0C324B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461695"/>
            <a:ext cx="2304397" cy="393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50" y="3147595"/>
            <a:ext cx="2166648" cy="223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416" y="2802176"/>
            <a:ext cx="3642767" cy="3216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7" y="1092200"/>
            <a:ext cx="10526975" cy="5417781"/>
          </a:xfrm>
        </p:spPr>
        <p:txBody>
          <a:bodyPr/>
          <a:lstStyle/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vi-VN" dirty="0"/>
              <a:t>Thay đổi độ dài thời gian thực hiện hoạt hình (Duration) của Animation được </a:t>
            </a:r>
            <a:r>
              <a:rPr lang="vi-VN" dirty="0" smtClean="0"/>
              <a:t>chọn</a:t>
            </a:r>
            <a:endParaRPr lang="en-US" dirty="0" smtClean="0"/>
          </a:p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vi-VN" dirty="0"/>
              <a:t>Thiết lập thời gian trì hoãn (Delay) của Animation được </a:t>
            </a:r>
            <a:r>
              <a:rPr lang="vi-VN" dirty="0" smtClean="0"/>
              <a:t>chọn</a:t>
            </a:r>
            <a:endParaRPr lang="en-US" dirty="0" smtClean="0"/>
          </a:p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lặp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Animation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AF6DB-5E1C-4221-91F4-6F684195AF7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MOS PowerPoint 2013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859FE-66E9-4C28-8968-9D70F0C324B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545" y="2930967"/>
            <a:ext cx="3677238" cy="321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48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7" y="1092200"/>
            <a:ext cx="10526975" cy="5417781"/>
          </a:xfrm>
        </p:spPr>
        <p:txBody>
          <a:bodyPr/>
          <a:lstStyle/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vi-VN" dirty="0"/>
              <a:t>Thiết lập hiệu ứng nâng cao cho Animation được </a:t>
            </a:r>
            <a:r>
              <a:rPr lang="vi-VN" dirty="0" smtClean="0"/>
              <a:t>chọn</a:t>
            </a:r>
            <a:endParaRPr lang="en-US" dirty="0" smtClean="0"/>
          </a:p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Animations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</a:p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chép</a:t>
            </a:r>
            <a:r>
              <a:rPr lang="en-US" dirty="0"/>
              <a:t> Animation (Animation Painter</a:t>
            </a:r>
            <a:r>
              <a:rPr lang="en-US" dirty="0" smtClean="0"/>
              <a:t>)</a:t>
            </a:r>
          </a:p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Animations</a:t>
            </a: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AF6DB-5E1C-4221-91F4-6F684195AF7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MOS PowerPoint 2013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859FE-66E9-4C28-8968-9D70F0C324B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2938392"/>
            <a:ext cx="3264991" cy="3417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82" y="3300869"/>
            <a:ext cx="3239001" cy="2842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18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7" y="1296537"/>
            <a:ext cx="10526975" cy="4913194"/>
          </a:xfrm>
        </p:spPr>
        <p:txBody>
          <a:bodyPr/>
          <a:lstStyle/>
          <a:p>
            <a:pPr marL="968375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smtClean="0"/>
              <a:t>Trigger</a:t>
            </a:r>
          </a:p>
          <a:p>
            <a:pPr marL="968375" lvl="2" indent="-341313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AF6DB-5E1C-4221-91F4-6F684195AF7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MOS PowerPoint 2013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859FE-66E9-4C28-8968-9D70F0C324B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368" y="2683396"/>
            <a:ext cx="3772451" cy="2361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94" y="2080200"/>
            <a:ext cx="3787808" cy="3567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6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57300"/>
            <a:ext cx="10972800" cy="48133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thi </a:t>
            </a:r>
            <a:r>
              <a:rPr lang="en-US" dirty="0" smtClean="0"/>
              <a:t>MOS</a:t>
            </a:r>
          </a:p>
          <a:p>
            <a:pPr lvl="1"/>
            <a:r>
              <a:rPr lang="vi-VN" sz="2400" dirty="0"/>
              <a:t>Chèn Audio và Video Media.</a:t>
            </a:r>
          </a:p>
          <a:p>
            <a:pPr lvl="1"/>
            <a:r>
              <a:rPr lang="vi-VN" sz="2400" dirty="0" smtClean="0"/>
              <a:t>Chèn </a:t>
            </a:r>
            <a:r>
              <a:rPr lang="vi-VN" sz="2400" dirty="0"/>
              <a:t>các hiệu ứng chuyển đổi.</a:t>
            </a:r>
          </a:p>
          <a:p>
            <a:pPr lvl="1"/>
            <a:r>
              <a:rPr lang="vi-VN" sz="2400" dirty="0" smtClean="0"/>
              <a:t>Áp </a:t>
            </a:r>
            <a:r>
              <a:rPr lang="vi-VN" sz="2400" dirty="0"/>
              <a:t>dụng các hiệu ứng hoạt hình.</a:t>
            </a:r>
          </a:p>
          <a:p>
            <a:pPr lvl="1"/>
            <a:r>
              <a:rPr lang="vi-VN" sz="2400" smtClean="0"/>
              <a:t>Thay </a:t>
            </a:r>
            <a:r>
              <a:rPr lang="vi-VN" sz="2400" dirty="0"/>
              <a:t>đổi các tùy chọn va thiết lập hoạt hình.</a:t>
            </a:r>
          </a:p>
          <a:p>
            <a:pPr lvl="1"/>
            <a:r>
              <a:rPr lang="vi-VN" sz="2400" smtClean="0"/>
              <a:t>Sắp </a:t>
            </a:r>
            <a:r>
              <a:rPr lang="vi-VN" sz="2400" dirty="0"/>
              <a:t>xếp thứ tự hoạt hình</a:t>
            </a:r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BA1A7B-3CDD-49D0-8EBC-2C97A81DDCDB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8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4837376"/>
              </p:ext>
            </p:extLst>
          </p:nvPr>
        </p:nvGraphicFramePr>
        <p:xfrm>
          <a:off x="887958" y="1624085"/>
          <a:ext cx="9907421" cy="361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6115A4-114C-4E24-A7D6-A5C9A4F5C7C2}" type="datetime1">
              <a:rPr lang="en-US" smtClean="0"/>
              <a:t>9/18/2017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498600"/>
            <a:ext cx="11127475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 lvl="1"/>
            <a:r>
              <a:rPr lang="en-US" dirty="0" smtClean="0"/>
              <a:t>C</a:t>
            </a:r>
            <a:r>
              <a:rPr lang="vi-VN" dirty="0" smtClean="0"/>
              <a:t>ác </a:t>
            </a:r>
            <a:r>
              <a:rPr lang="vi-VN" dirty="0"/>
              <a:t>kỹ năng nâng cấp bài trình chiếu như thêm Audio, Video </a:t>
            </a:r>
            <a:r>
              <a:rPr lang="vi-VN" dirty="0" smtClean="0"/>
              <a:t>Media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</a:t>
            </a:r>
            <a:r>
              <a:rPr lang="vi-VN" dirty="0" smtClean="0"/>
              <a:t>én </a:t>
            </a:r>
            <a:r>
              <a:rPr lang="vi-VN" dirty="0"/>
              <a:t>và tối ưu các đối tượng đa phương </a:t>
            </a:r>
            <a:r>
              <a:rPr lang="vi-VN" dirty="0" smtClean="0"/>
              <a:t>tiện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</a:t>
            </a:r>
            <a:r>
              <a:rPr lang="vi-VN" dirty="0" smtClean="0"/>
              <a:t>ác </a:t>
            </a:r>
            <a:r>
              <a:rPr lang="vi-VN" dirty="0"/>
              <a:t>kỹ năng sử dụng các hiệu ứng chuyển đổi và các hiệu ứng hoạt </a:t>
            </a:r>
            <a:r>
              <a:rPr lang="vi-VN" dirty="0" smtClean="0"/>
              <a:t>hình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Á</a:t>
            </a:r>
            <a:r>
              <a:rPr lang="vi-VN" dirty="0" smtClean="0"/>
              <a:t>p </a:t>
            </a:r>
            <a:r>
              <a:rPr lang="vi-VN" dirty="0"/>
              <a:t>dụng các hiệu ứng cho các thành phần trong trang trình </a:t>
            </a:r>
            <a:r>
              <a:rPr lang="vi-VN" dirty="0" smtClean="0"/>
              <a:t>chiếu</a:t>
            </a:r>
            <a:r>
              <a:rPr lang="en-US" dirty="0" smtClean="0"/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5258937" cy="5108122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Thêm</a:t>
            </a:r>
            <a:r>
              <a:rPr lang="en-US" dirty="0"/>
              <a:t> Audio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/>
              <a:t>Video </a:t>
            </a:r>
            <a:r>
              <a:rPr lang="en-US" dirty="0" smtClean="0"/>
              <a:t>Media</a:t>
            </a:r>
          </a:p>
          <a:p>
            <a:pPr lvl="1"/>
            <a:r>
              <a:rPr lang="pt-BR" dirty="0" smtClean="0"/>
              <a:t>Các thao tác trên Audio</a:t>
            </a:r>
            <a:endParaRPr lang="en-US" dirty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Chèn</a:t>
            </a:r>
            <a:r>
              <a:rPr lang="en-US" dirty="0"/>
              <a:t> </a:t>
            </a:r>
            <a:r>
              <a:rPr lang="en-US" dirty="0" err="1"/>
              <a:t>một</a:t>
            </a:r>
            <a:r>
              <a:rPr lang="en-US" dirty="0"/>
              <a:t> </a:t>
            </a:r>
            <a:r>
              <a:rPr lang="en-US" dirty="0" err="1"/>
              <a:t>đoạn</a:t>
            </a:r>
            <a:r>
              <a:rPr lang="en-US" dirty="0"/>
              <a:t> Audio </a:t>
            </a:r>
            <a:r>
              <a:rPr lang="en-US" dirty="0" err="1"/>
              <a:t>cục</a:t>
            </a:r>
            <a:r>
              <a:rPr lang="en-US" dirty="0"/>
              <a:t> </a:t>
            </a:r>
            <a:r>
              <a:rPr lang="en-US" dirty="0" err="1" smtClean="0"/>
              <a:t>bô</a:t>
            </a:r>
            <a:r>
              <a:rPr lang="en-US" dirty="0" smtClean="0"/>
              <a:t>̣</a:t>
            </a:r>
            <a:endParaRPr lang="en-US" dirty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/>
              <a:t>nhúng</a:t>
            </a:r>
            <a:r>
              <a:rPr lang="en-US" dirty="0"/>
              <a:t> </a:t>
            </a:r>
            <a:r>
              <a:rPr lang="en-US" dirty="0" err="1"/>
              <a:t>một</a:t>
            </a:r>
            <a:r>
              <a:rPr lang="en-US" dirty="0"/>
              <a:t> </a:t>
            </a:r>
            <a:r>
              <a:rPr lang="en-US" dirty="0" err="1"/>
              <a:t>đoạn</a:t>
            </a:r>
            <a:r>
              <a:rPr lang="en-US" dirty="0"/>
              <a:t> </a:t>
            </a:r>
            <a:r>
              <a:rPr lang="en-US" dirty="0" smtClean="0"/>
              <a:t>Audio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Định dạng biểu tượng </a:t>
            </a:r>
            <a:r>
              <a:rPr lang="vi-VN" dirty="0" smtClean="0"/>
              <a:t>Audio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Bookmark </a:t>
            </a:r>
            <a:r>
              <a:rPr lang="en-US" dirty="0" err="1"/>
              <a:t>vào</a:t>
            </a:r>
            <a:r>
              <a:rPr lang="en-US" dirty="0"/>
              <a:t> Audio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741" y="1894563"/>
            <a:ext cx="3767763" cy="2126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85" y="4415742"/>
            <a:ext cx="4438555" cy="1611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8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690746" cy="5108122"/>
          </a:xfrm>
        </p:spPr>
        <p:txBody>
          <a:bodyPr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Xóa Bookmark đã tạo trước </a:t>
            </a:r>
            <a:r>
              <a:rPr lang="vi-VN" dirty="0" smtClean="0"/>
              <a:t>đó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Cắt</a:t>
            </a:r>
            <a:r>
              <a:rPr lang="en-US" dirty="0"/>
              <a:t> </a:t>
            </a:r>
            <a:r>
              <a:rPr lang="en-US" dirty="0" err="1"/>
              <a:t>xén</a:t>
            </a:r>
            <a:r>
              <a:rPr lang="en-US" dirty="0"/>
              <a:t> (Trim) </a:t>
            </a:r>
            <a:r>
              <a:rPr lang="en-US" dirty="0" err="1"/>
              <a:t>một</a:t>
            </a:r>
            <a:r>
              <a:rPr lang="en-US" dirty="0"/>
              <a:t> </a:t>
            </a:r>
            <a:r>
              <a:rPr lang="en-US" dirty="0" err="1"/>
              <a:t>đoạn</a:t>
            </a:r>
            <a:r>
              <a:rPr lang="en-US" dirty="0"/>
              <a:t> </a:t>
            </a:r>
            <a:r>
              <a:rPr lang="en-US" dirty="0" smtClean="0"/>
              <a:t>Audio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Chuyển tiếp vào hoặc ra khỏi một đoạn Audio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958" y="3092054"/>
            <a:ext cx="5374029" cy="2298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6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690746" cy="5108122"/>
          </a:xfrm>
        </p:spPr>
        <p:txBody>
          <a:bodyPr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smtClean="0"/>
              <a:t>Audio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Audio Styles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45" y="2294010"/>
            <a:ext cx="8038955" cy="390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28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5531893" cy="5108122"/>
          </a:xfrm>
        </p:spPr>
        <p:txBody>
          <a:bodyPr/>
          <a:lstStyle/>
          <a:p>
            <a:pPr marL="892188" lvl="1" indent="-457200"/>
            <a:r>
              <a:rPr lang="pt-BR" dirty="0" smtClean="0"/>
              <a:t>Các thao tác thêm Video</a:t>
            </a:r>
            <a:endParaRPr lang="en-US" dirty="0" smtClean="0"/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Chèn</a:t>
            </a:r>
            <a:r>
              <a:rPr lang="en-US" dirty="0"/>
              <a:t> </a:t>
            </a:r>
            <a:r>
              <a:rPr lang="en-US" dirty="0" err="1"/>
              <a:t>một</a:t>
            </a:r>
            <a:r>
              <a:rPr lang="en-US" dirty="0"/>
              <a:t> Video Clip </a:t>
            </a:r>
            <a:r>
              <a:rPr lang="en-US" dirty="0" err="1"/>
              <a:t>cục</a:t>
            </a:r>
            <a:r>
              <a:rPr lang="en-US" dirty="0"/>
              <a:t> </a:t>
            </a:r>
            <a:r>
              <a:rPr lang="en-US" dirty="0" err="1" smtClean="0"/>
              <a:t>bô</a:t>
            </a:r>
            <a:r>
              <a:rPr lang="en-US" dirty="0" smtClean="0"/>
              <a:t>̣</a:t>
            </a:r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vi-VN" dirty="0"/>
              <a:t>Chèn một video clip trực </a:t>
            </a:r>
            <a:r>
              <a:rPr lang="vi-VN" dirty="0" smtClean="0"/>
              <a:t>tuyến</a:t>
            </a:r>
            <a:endParaRPr lang="en-US" dirty="0" smtClean="0"/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Video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9" y="3199668"/>
            <a:ext cx="4718467" cy="3000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93" y="3199667"/>
            <a:ext cx="5129079" cy="3000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9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5108122"/>
          </a:xfrm>
        </p:spPr>
        <p:txBody>
          <a:bodyPr/>
          <a:lstStyle/>
          <a:p>
            <a:pPr marL="395288" indent="-395288">
              <a:buFont typeface="+mj-lt"/>
              <a:buAutoNum type="arabicPeriod" startAt="3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slide (Transitions)</a:t>
            </a:r>
          </a:p>
          <a:p>
            <a:pPr marL="784238" lvl="1" indent="-457200"/>
            <a:r>
              <a:rPr lang="pt-BR" dirty="0" smtClean="0"/>
              <a:t>Các thao tác trên Transition</a:t>
            </a:r>
            <a:endParaRPr lang="en-US" dirty="0" smtClean="0"/>
          </a:p>
          <a:p>
            <a:pPr marL="1092200" lvl="2" indent="-355600">
              <a:buFont typeface="Wingdings" panose="05000000000000000000" pitchFamily="2" charset="2"/>
              <a:buChar char="Ø"/>
            </a:pPr>
            <a:r>
              <a:rPr lang="vi-VN" dirty="0"/>
              <a:t>Áp dụng một chuyển đổi cho một slide hoặc các </a:t>
            </a:r>
            <a:r>
              <a:rPr lang="vi-VN" dirty="0" smtClean="0"/>
              <a:t>slides</a:t>
            </a:r>
            <a:endParaRPr lang="en-US" dirty="0" smtClean="0"/>
          </a:p>
          <a:p>
            <a:pPr marL="1092200" lvl="2" indent="-355600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Transition (Transition Effect Options)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06" y="3240214"/>
            <a:ext cx="6321946" cy="311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300" y="3240214"/>
            <a:ext cx="2365016" cy="311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61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248229"/>
            <a:ext cx="7824718" cy="5108122"/>
          </a:xfrm>
        </p:spPr>
        <p:txBody>
          <a:bodyPr/>
          <a:lstStyle/>
          <a:p>
            <a:pPr marL="1092200" lvl="2" indent="-355600">
              <a:buFont typeface="Wingdings" panose="05000000000000000000" pitchFamily="2" charset="2"/>
              <a:buChar char="Ø"/>
            </a:pPr>
            <a:r>
              <a:rPr lang="vi-VN" dirty="0"/>
              <a:t>Kết hợp âm thanh vào hiệu ứng chuyển đổi của một </a:t>
            </a:r>
            <a:r>
              <a:rPr lang="vi-VN" dirty="0" smtClean="0"/>
              <a:t>slide</a:t>
            </a:r>
            <a:endParaRPr lang="en-US" dirty="0" smtClean="0"/>
          </a:p>
          <a:p>
            <a:pPr marL="1092200" lvl="2" indent="-355600">
              <a:buFont typeface="Wingdings" panose="05000000000000000000" pitchFamily="2" charset="2"/>
              <a:buChar char="Ø"/>
            </a:pPr>
            <a:r>
              <a:rPr lang="vi-VN" dirty="0"/>
              <a:t>Thay đổi tốc độ hiệu ứng chuyển đổi của </a:t>
            </a:r>
            <a:r>
              <a:rPr lang="vi-VN" dirty="0" smtClean="0"/>
              <a:t>slide</a:t>
            </a:r>
            <a:endParaRPr lang="en-US" dirty="0" smtClean="0"/>
          </a:p>
          <a:p>
            <a:pPr marL="1092200" lvl="2" indent="-355600">
              <a:buFont typeface="Wingdings" panose="05000000000000000000" pitchFamily="2" charset="2"/>
              <a:buChar char="Ø"/>
            </a:pPr>
            <a:r>
              <a:rPr lang="vi-VN" dirty="0"/>
              <a:t>Tự kích hoạt hiệu ứng chuyển đổi sang slide tiếp </a:t>
            </a:r>
            <a:r>
              <a:rPr lang="vi-VN" dirty="0" smtClean="0"/>
              <a:t>theo</a:t>
            </a:r>
            <a:endParaRPr lang="en-US" dirty="0" smtClean="0"/>
          </a:p>
          <a:p>
            <a:pPr marL="1092200" lvl="2" indent="-355600">
              <a:buFont typeface="Wingdings" panose="05000000000000000000" pitchFamily="2" charset="2"/>
              <a:buChar char="Ø"/>
            </a:pPr>
            <a:r>
              <a:rPr lang="vi-VN" dirty="0"/>
              <a:t>Tự kích hoạt hiệu ứng chuyển đổi sang slide tiếp </a:t>
            </a:r>
            <a:r>
              <a:rPr lang="vi-VN" dirty="0" smtClean="0"/>
              <a:t>theo</a:t>
            </a:r>
            <a:endParaRPr lang="en-US" dirty="0" smtClean="0"/>
          </a:p>
          <a:p>
            <a:pPr marL="1092200" lvl="2" indent="-355600">
              <a:buFont typeface="Wingdings" panose="05000000000000000000" pitchFamily="2" charset="2"/>
              <a:buChar char="Ø"/>
            </a:pPr>
            <a:r>
              <a:rPr lang="vi-VN" dirty="0"/>
              <a:t>Loại bỏ các hiệu ứng chuyển đổi giữa các slide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571" y="1328964"/>
            <a:ext cx="3016318" cy="4790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4199555"/>
            <a:ext cx="4757770" cy="155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0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G Ne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G New Theme" id="{AE2718FB-B9FD-43BD-9658-81E24EBA3483}" vid="{FB78DC14-DDC3-4220-B79E-20747BF96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IIG New Theme</Template>
  <TotalTime>3606</TotalTime>
  <Words>849</Words>
  <Application>Microsoft Office PowerPoint</Application>
  <PresentationFormat>Widescreen</PresentationFormat>
  <Paragraphs>137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Light</vt:lpstr>
      <vt:lpstr>Times New Roman</vt:lpstr>
      <vt:lpstr>Wingdings</vt:lpstr>
      <vt:lpstr>IIG New Theme</vt:lpstr>
      <vt:lpstr>MICROSOFT POWERPOINT 2013</vt:lpstr>
      <vt:lpstr>NỘI DUNG BÀI GIẢNG</vt:lpstr>
      <vt:lpstr>Bài 6: Nâng cấp bài trình chiếu</vt:lpstr>
      <vt:lpstr>Bài 6: Nâng cấp bài trình chiếu</vt:lpstr>
      <vt:lpstr>Bài 6: Nâng cấp bài trình chiếu</vt:lpstr>
      <vt:lpstr>Bài 6: Nâng cấp bài trình chiếu</vt:lpstr>
      <vt:lpstr>Bài 6: Nâng cấp bài trình chiếu</vt:lpstr>
      <vt:lpstr>Bài 6: Nâng cấp bài trình chiếu</vt:lpstr>
      <vt:lpstr>Bài 6: Nâng cấp bài trình chiếu</vt:lpstr>
      <vt:lpstr>Bài 6: Nâng cấp bài trình chiếu</vt:lpstr>
      <vt:lpstr>Bài 6: Nâng cấp bài trình chiếu</vt:lpstr>
      <vt:lpstr>Bài 6: Nâng cấp bài trình chiếu</vt:lpstr>
      <vt:lpstr>Bài 6: Nâng cấp bài trình chiếu</vt:lpstr>
      <vt:lpstr>Bài 6: Nâng cấp bài trình chiếu</vt:lpstr>
      <vt:lpstr>Bài 6: Nâng cấp bài trình chiếu</vt:lpstr>
      <vt:lpstr>Bài 6: Nâng cấp bài trình chiếu</vt:lpstr>
      <vt:lpstr>Bài 6: Nâng cấp bài trình chiếu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Phat Tai Nguyen</dc:creator>
  <cp:lastModifiedBy>Nguyen Phat Tai</cp:lastModifiedBy>
  <cp:revision>164</cp:revision>
  <dcterms:created xsi:type="dcterms:W3CDTF">2017-08-25T02:08:09Z</dcterms:created>
  <dcterms:modified xsi:type="dcterms:W3CDTF">2017-09-18T04:00:01Z</dcterms:modified>
</cp:coreProperties>
</file>